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6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18/08/2020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031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1598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987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72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0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8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6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2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53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061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2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9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36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56" userDrawn="1">
          <p15:clr>
            <a:srgbClr val="F26B43"/>
          </p15:clr>
        </p15:guide>
        <p15:guide id="2" pos="9600" userDrawn="1">
          <p15:clr>
            <a:srgbClr val="F26B43"/>
          </p15:clr>
        </p15:guide>
        <p15:guide id="3" pos="792" userDrawn="1">
          <p15:clr>
            <a:srgbClr val="F26B43"/>
          </p15:clr>
        </p15:guide>
        <p15:guide id="4" pos="7200" userDrawn="1">
          <p15:clr>
            <a:srgbClr val="F26B43"/>
          </p15:clr>
        </p15:guide>
        <p15:guide id="5" orient="horz" pos="4008" userDrawn="1">
          <p15:clr>
            <a:srgbClr val="F26B43"/>
          </p15:clr>
        </p15:guide>
        <p15:guide id="6" orient="horz" pos="1440" userDrawn="1">
          <p15:clr>
            <a:srgbClr val="F26B43"/>
          </p15:clr>
        </p15:guide>
        <p15:guide id="7" orient="horz" pos="3720" userDrawn="1">
          <p15:clr>
            <a:srgbClr val="F26B43"/>
          </p15:clr>
        </p15:guide>
        <p15:guide id="8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601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</a:t>
            </a:r>
            <a:r>
              <a:rPr lang="en-PH" altLang="zh-TW" sz="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ord</a:t>
            </a:r>
            <a:r>
              <a:rPr lang="en-PH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Christ, Our Abiding Friend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chi-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凡有所欠用我對祢求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so-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seek Thee for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need;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救我出危險解我憂悶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gui-hiam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導我行天路至終安穩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 kau-be  an-un.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danger save me, my cares release,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O God, to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heav-en-ly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peace.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我各項交託在祢聖手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kau-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intents to Thee I concede;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236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得着祢照顧無論生死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復活與生命都在於祢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Koh-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chai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Living and dying, Thy care bestow,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from Thee can life truly flow.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060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我若行迷路願祢拯救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Goa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be- lo,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Wand’ring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pray Thee Safe home to lead;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262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或者脚躓跌求祢扶助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Khiam-chhai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kha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tioh-tak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約束我心性免致驕傲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Iok-sok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bian-ti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kiau-ngo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my feet stumble stand by my side,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Subdue my passions, temper my pride.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233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願祢允准我此時所求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chit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2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heart’s petitions in mercy heed;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551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與祢相結聯永無相離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 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kiat-lian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願榮光尊貴永遠歸祢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Thee united, 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would be,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power and glory be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73752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1972</TotalTime>
  <Words>486</Words>
  <Application>Microsoft Office PowerPoint</Application>
  <PresentationFormat>Widescreen</PresentationFormat>
  <Paragraphs>70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Calibri</vt:lpstr>
      <vt:lpstr>Candara</vt:lpstr>
      <vt:lpstr>Corbel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237</cp:revision>
  <dcterms:created xsi:type="dcterms:W3CDTF">2018-01-05T06:11:53Z</dcterms:created>
  <dcterms:modified xsi:type="dcterms:W3CDTF">2020-08-18T05:37:49Z</dcterms:modified>
</cp:coreProperties>
</file>